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28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5B46-AD3D-49AC-997F-7F9C9962C32E}" type="datetimeFigureOut">
              <a:rPr lang="en-US" smtClean="0"/>
              <a:t>12/8/2008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DBE0C-DE46-462D-90D0-D9905D45F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5B46-AD3D-49AC-997F-7F9C9962C32E}" type="datetimeFigureOut">
              <a:rPr lang="en-US" smtClean="0"/>
              <a:t>12/8/2008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DBE0C-DE46-462D-90D0-D9905D45F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5B46-AD3D-49AC-997F-7F9C9962C32E}" type="datetimeFigureOut">
              <a:rPr lang="en-US" smtClean="0"/>
              <a:t>12/8/2008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DBE0C-DE46-462D-90D0-D9905D45F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5B46-AD3D-49AC-997F-7F9C9962C32E}" type="datetimeFigureOut">
              <a:rPr lang="en-US" smtClean="0"/>
              <a:t>12/8/2008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DBE0C-DE46-462D-90D0-D9905D45F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5B46-AD3D-49AC-997F-7F9C9962C32E}" type="datetimeFigureOut">
              <a:rPr lang="en-US" smtClean="0"/>
              <a:t>12/8/2008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DBE0C-DE46-462D-90D0-D9905D45F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5B46-AD3D-49AC-997F-7F9C9962C32E}" type="datetimeFigureOut">
              <a:rPr lang="en-US" smtClean="0"/>
              <a:t>12/8/2008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DBE0C-DE46-462D-90D0-D9905D45F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5B46-AD3D-49AC-997F-7F9C9962C32E}" type="datetimeFigureOut">
              <a:rPr lang="en-US" smtClean="0"/>
              <a:t>12/8/2008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DBE0C-DE46-462D-90D0-D9905D45F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5B46-AD3D-49AC-997F-7F9C9962C32E}" type="datetimeFigureOut">
              <a:rPr lang="en-US" smtClean="0"/>
              <a:t>12/8/2008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DBE0C-DE46-462D-90D0-D9905D45F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5B46-AD3D-49AC-997F-7F9C9962C32E}" type="datetimeFigureOut">
              <a:rPr lang="en-US" smtClean="0"/>
              <a:t>12/8/2008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DBE0C-DE46-462D-90D0-D9905D45F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5B46-AD3D-49AC-997F-7F9C9962C32E}" type="datetimeFigureOut">
              <a:rPr lang="en-US" smtClean="0"/>
              <a:t>12/8/2008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DBE0C-DE46-462D-90D0-D9905D45F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5B46-AD3D-49AC-997F-7F9C9962C32E}" type="datetimeFigureOut">
              <a:rPr lang="en-US" smtClean="0"/>
              <a:t>12/8/2008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DBE0C-DE46-462D-90D0-D9905D45F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25B46-AD3D-49AC-997F-7F9C9962C32E}" type="datetimeFigureOut">
              <a:rPr lang="en-US" smtClean="0"/>
              <a:t>12/8/2008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5DBE0C-DE46-462D-90D0-D9905D45F27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838200" y="685800"/>
            <a:ext cx="7315200" cy="121920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The Mystery Number Game</a:t>
            </a:r>
            <a:endParaRPr lang="en-US" sz="3600" kern="10" dirty="0">
              <a:ln w="9525">
                <a:solidFill>
                  <a:schemeClr val="bg2"/>
                </a:solidFill>
                <a:round/>
                <a:headEnd/>
                <a:tailEnd/>
              </a:ln>
              <a:solidFill>
                <a:srgbClr val="000000"/>
              </a:solidFill>
              <a:latin typeface="Arial Black"/>
            </a:endParaRPr>
          </a:p>
        </p:txBody>
      </p:sp>
      <p:sp>
        <p:nvSpPr>
          <p:cNvPr id="6" name="Oval 5"/>
          <p:cNvSpPr/>
          <p:nvPr/>
        </p:nvSpPr>
        <p:spPr>
          <a:xfrm>
            <a:off x="1905000" y="1828800"/>
            <a:ext cx="4953000" cy="44958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733800" y="3429000"/>
            <a:ext cx="1295400" cy="121920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19563406">
            <a:off x="1129130" y="2119792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 rot="1165148">
            <a:off x="139122" y="3410532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6" name="Rectangle 25"/>
          <p:cNvSpPr/>
          <p:nvPr/>
        </p:nvSpPr>
        <p:spPr>
          <a:xfrm rot="17660624">
            <a:off x="1262723" y="4607009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7" name="Rectangle 26"/>
          <p:cNvSpPr/>
          <p:nvPr/>
        </p:nvSpPr>
        <p:spPr>
          <a:xfrm rot="3124781">
            <a:off x="2100922" y="5975861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8" name="Rectangle 27"/>
          <p:cNvSpPr/>
          <p:nvPr/>
        </p:nvSpPr>
        <p:spPr>
          <a:xfrm rot="5122336">
            <a:off x="8000310" y="1656191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0" name="Rectangle 39"/>
          <p:cNvSpPr/>
          <p:nvPr/>
        </p:nvSpPr>
        <p:spPr>
          <a:xfrm rot="19500548">
            <a:off x="7581224" y="3188801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4" name="Rectangle 53"/>
          <p:cNvSpPr/>
          <p:nvPr/>
        </p:nvSpPr>
        <p:spPr>
          <a:xfrm rot="1711828">
            <a:off x="7962225" y="4560400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5" name="Rectangle 54"/>
          <p:cNvSpPr/>
          <p:nvPr/>
        </p:nvSpPr>
        <p:spPr>
          <a:xfrm rot="9961012">
            <a:off x="6657269" y="5609965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mph" presetSubtype="0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animRot by="43200000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pin_around5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66800" y="457200"/>
            <a:ext cx="6629400" cy="60198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581400" y="2819400"/>
            <a:ext cx="152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90</a:t>
            </a:r>
            <a:endParaRPr lang="en-US" sz="6000" dirty="0"/>
          </a:p>
        </p:txBody>
      </p:sp>
      <p:sp>
        <p:nvSpPr>
          <p:cNvPr id="7" name="Oval 6"/>
          <p:cNvSpPr/>
          <p:nvPr/>
        </p:nvSpPr>
        <p:spPr>
          <a:xfrm>
            <a:off x="3429000" y="2590800"/>
            <a:ext cx="1676400" cy="1600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43200" y="12954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895600" y="13716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am an even number.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66800" y="457200"/>
            <a:ext cx="6629400" cy="60198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581400" y="2819400"/>
            <a:ext cx="152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90</a:t>
            </a:r>
            <a:endParaRPr lang="en-US" sz="6000" dirty="0"/>
          </a:p>
        </p:txBody>
      </p:sp>
      <p:sp>
        <p:nvSpPr>
          <p:cNvPr id="7" name="Oval 6"/>
          <p:cNvSpPr/>
          <p:nvPr/>
        </p:nvSpPr>
        <p:spPr>
          <a:xfrm>
            <a:off x="3505200" y="2590800"/>
            <a:ext cx="1676400" cy="1600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43200" y="12954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895600" y="13716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am an even number.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057400" y="4343400"/>
            <a:ext cx="510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If someone gave you 100 cookies and took 10 away I would be the amount of cookies you would have.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66800" y="457200"/>
            <a:ext cx="6629400" cy="60198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581400" y="2819400"/>
            <a:ext cx="152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90</a:t>
            </a:r>
            <a:endParaRPr lang="en-US" sz="6000" dirty="0"/>
          </a:p>
        </p:txBody>
      </p:sp>
      <p:sp>
        <p:nvSpPr>
          <p:cNvPr id="7" name="Oval 6"/>
          <p:cNvSpPr/>
          <p:nvPr/>
        </p:nvSpPr>
        <p:spPr>
          <a:xfrm>
            <a:off x="3505200" y="2590800"/>
            <a:ext cx="1676400" cy="1600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43200" y="12954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895600" y="13716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am an even number.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905000" y="4343400"/>
            <a:ext cx="48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If someone gave you 100 cookies and took 10 away I would be the amount of cookies you would have.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66800" y="457200"/>
            <a:ext cx="6629400" cy="60198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581400" y="2819400"/>
            <a:ext cx="152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90</a:t>
            </a:r>
            <a:endParaRPr lang="en-US" sz="6000" dirty="0"/>
          </a:p>
        </p:txBody>
      </p:sp>
      <p:sp>
        <p:nvSpPr>
          <p:cNvPr id="7" name="Oval 6"/>
          <p:cNvSpPr/>
          <p:nvPr/>
        </p:nvSpPr>
        <p:spPr>
          <a:xfrm>
            <a:off x="3505200" y="2590800"/>
            <a:ext cx="1676400" cy="1600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43200" y="12954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895600" y="13716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am an even number.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905000" y="4343400"/>
            <a:ext cx="48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If someone gave you 100 cookies and took 10 away I would be the amount of cookies you would have.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295400" y="27432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80+5+5=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66800" y="457200"/>
            <a:ext cx="6629400" cy="60198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581400" y="2819400"/>
            <a:ext cx="152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120</a:t>
            </a:r>
            <a:endParaRPr lang="en-US" sz="6000" dirty="0"/>
          </a:p>
        </p:txBody>
      </p:sp>
      <p:sp>
        <p:nvSpPr>
          <p:cNvPr id="7" name="Oval 6"/>
          <p:cNvSpPr/>
          <p:nvPr/>
        </p:nvSpPr>
        <p:spPr>
          <a:xfrm>
            <a:off x="3505200" y="2667000"/>
            <a:ext cx="1676400" cy="160020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00400" y="12192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am an even number.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66800" y="457200"/>
            <a:ext cx="6553200" cy="60198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581400" y="2819400"/>
            <a:ext cx="152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120</a:t>
            </a:r>
            <a:endParaRPr lang="en-US" sz="6000" dirty="0"/>
          </a:p>
        </p:txBody>
      </p:sp>
      <p:sp>
        <p:nvSpPr>
          <p:cNvPr id="7" name="Oval 6"/>
          <p:cNvSpPr/>
          <p:nvPr/>
        </p:nvSpPr>
        <p:spPr>
          <a:xfrm>
            <a:off x="3505200" y="2667000"/>
            <a:ext cx="1676400" cy="160020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00400" y="12192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am an even number.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219200" y="2743200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 am more than 100.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66800" y="457200"/>
            <a:ext cx="6553200" cy="60198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581400" y="2819400"/>
            <a:ext cx="152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120</a:t>
            </a:r>
            <a:endParaRPr lang="en-US" sz="6000" dirty="0"/>
          </a:p>
        </p:txBody>
      </p:sp>
      <p:sp>
        <p:nvSpPr>
          <p:cNvPr id="7" name="Oval 6"/>
          <p:cNvSpPr/>
          <p:nvPr/>
        </p:nvSpPr>
        <p:spPr>
          <a:xfrm>
            <a:off x="3505200" y="2667000"/>
            <a:ext cx="1676400" cy="160020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00400" y="12192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am an even number.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219200" y="2743200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 am more than 100.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57800" y="2895600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 am less than 150.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66800" y="457200"/>
            <a:ext cx="6553200" cy="60198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581400" y="2819400"/>
            <a:ext cx="152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120</a:t>
            </a:r>
            <a:endParaRPr lang="en-US" sz="6000" dirty="0"/>
          </a:p>
        </p:txBody>
      </p:sp>
      <p:sp>
        <p:nvSpPr>
          <p:cNvPr id="7" name="Oval 6"/>
          <p:cNvSpPr/>
          <p:nvPr/>
        </p:nvSpPr>
        <p:spPr>
          <a:xfrm>
            <a:off x="3505200" y="2667000"/>
            <a:ext cx="1676400" cy="160020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00400" y="12192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am an even number.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219200" y="2743200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 am more than 100.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57800" y="2895600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 am less than 150.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43200" y="4724400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You can hear me when you count by 5’s and 10’s.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66800" y="457200"/>
            <a:ext cx="6553200" cy="60198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581400" y="2819400"/>
            <a:ext cx="152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120</a:t>
            </a:r>
            <a:endParaRPr lang="en-US" sz="6000" dirty="0"/>
          </a:p>
        </p:txBody>
      </p:sp>
      <p:sp>
        <p:nvSpPr>
          <p:cNvPr id="7" name="Oval 6"/>
          <p:cNvSpPr/>
          <p:nvPr/>
        </p:nvSpPr>
        <p:spPr>
          <a:xfrm>
            <a:off x="3352800" y="2514600"/>
            <a:ext cx="1676400" cy="160020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581400" y="12192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am an even number.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219200" y="2743200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 am more than 100.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57800" y="2895600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 am less than 150.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43200" y="4724400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You can hear me when you count by 5’s and 10’s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28800" y="17526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100+10+10=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66800" y="457200"/>
            <a:ext cx="6629400" cy="60198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581400" y="2819400"/>
            <a:ext cx="152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335</a:t>
            </a:r>
            <a:endParaRPr lang="en-US" sz="6000" dirty="0"/>
          </a:p>
        </p:txBody>
      </p:sp>
      <p:sp>
        <p:nvSpPr>
          <p:cNvPr id="7" name="Oval 6"/>
          <p:cNvSpPr/>
          <p:nvPr/>
        </p:nvSpPr>
        <p:spPr>
          <a:xfrm>
            <a:off x="3505200" y="2590800"/>
            <a:ext cx="1676400" cy="160020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43200" y="12954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895600" y="13716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am an odd number.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66800" y="457200"/>
            <a:ext cx="6629400" cy="60198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581400" y="2819400"/>
            <a:ext cx="152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335</a:t>
            </a:r>
            <a:endParaRPr lang="en-US" sz="6000" dirty="0"/>
          </a:p>
        </p:txBody>
      </p:sp>
      <p:sp>
        <p:nvSpPr>
          <p:cNvPr id="7" name="Oval 6"/>
          <p:cNvSpPr/>
          <p:nvPr/>
        </p:nvSpPr>
        <p:spPr>
          <a:xfrm>
            <a:off x="3505200" y="2590800"/>
            <a:ext cx="1676400" cy="160020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43200" y="12954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895600" y="13716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am an odd number.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447800" y="2971800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 am more than 300.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66800" y="457200"/>
            <a:ext cx="6629400" cy="60198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581400" y="2819400"/>
            <a:ext cx="152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335</a:t>
            </a:r>
            <a:endParaRPr lang="en-US" sz="6000" dirty="0"/>
          </a:p>
        </p:txBody>
      </p:sp>
      <p:sp>
        <p:nvSpPr>
          <p:cNvPr id="7" name="Oval 6"/>
          <p:cNvSpPr/>
          <p:nvPr/>
        </p:nvSpPr>
        <p:spPr>
          <a:xfrm>
            <a:off x="3505200" y="2590800"/>
            <a:ext cx="1676400" cy="160020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43200" y="12954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895600" y="13716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am an odd number.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447800" y="2971800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 am more than 300.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257800" y="2819400"/>
            <a:ext cx="2347913" cy="1524000"/>
            <a:chOff x="2514600" y="762000"/>
            <a:chExt cx="2347913" cy="1524000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14600" y="1066800"/>
              <a:ext cx="576549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19400" y="1371600"/>
              <a:ext cx="576549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24200" y="1676400"/>
              <a:ext cx="576549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10000" y="762000"/>
              <a:ext cx="109711" cy="862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62400" y="914400"/>
              <a:ext cx="109711" cy="862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14800" y="1066800"/>
              <a:ext cx="109711" cy="862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95800" y="1524000"/>
              <a:ext cx="238125" cy="19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48200" y="1828800"/>
              <a:ext cx="214313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9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343400" y="1828800"/>
              <a:ext cx="214313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343400" y="2057400"/>
              <a:ext cx="214313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1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38600" y="1981200"/>
              <a:ext cx="214313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241</Words>
  <Application>Microsoft Office PowerPoint</Application>
  <PresentationFormat>On-screen Show (4:3)</PresentationFormat>
  <Paragraphs>49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Kannapolis City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Shady Brook Elementary</dc:creator>
  <cp:lastModifiedBy>Shady Brook Elementary</cp:lastModifiedBy>
  <cp:revision>4</cp:revision>
  <dcterms:created xsi:type="dcterms:W3CDTF">2008-12-08T21:32:54Z</dcterms:created>
  <dcterms:modified xsi:type="dcterms:W3CDTF">2008-12-08T22:06:44Z</dcterms:modified>
</cp:coreProperties>
</file>